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A3D93-8B40-4B52-962F-4B65CB75ED5C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C09D-D2C1-4A92-B2E5-BE715F993E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3109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A3D93-8B40-4B52-962F-4B65CB75ED5C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C09D-D2C1-4A92-B2E5-BE715F993E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6124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A3D93-8B40-4B52-962F-4B65CB75ED5C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C09D-D2C1-4A92-B2E5-BE715F993E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129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A3D93-8B40-4B52-962F-4B65CB75ED5C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C09D-D2C1-4A92-B2E5-BE715F993E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2823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A3D93-8B40-4B52-962F-4B65CB75ED5C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C09D-D2C1-4A92-B2E5-BE715F993E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3033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A3D93-8B40-4B52-962F-4B65CB75ED5C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C09D-D2C1-4A92-B2E5-BE715F993E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55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A3D93-8B40-4B52-962F-4B65CB75ED5C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C09D-D2C1-4A92-B2E5-BE715F993E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3131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A3D93-8B40-4B52-962F-4B65CB75ED5C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C09D-D2C1-4A92-B2E5-BE715F993E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46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A3D93-8B40-4B52-962F-4B65CB75ED5C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C09D-D2C1-4A92-B2E5-BE715F993E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4107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A3D93-8B40-4B52-962F-4B65CB75ED5C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C09D-D2C1-4A92-B2E5-BE715F993E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7792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A3D93-8B40-4B52-962F-4B65CB75ED5C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C09D-D2C1-4A92-B2E5-BE715F993E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700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A3D93-8B40-4B52-962F-4B65CB75ED5C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1C09D-D2C1-4A92-B2E5-BE715F993E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8697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/>
          <p:nvPr/>
        </p:nvSpPr>
        <p:spPr>
          <a:xfrm>
            <a:off x="880407" y="1484784"/>
            <a:ext cx="782401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/>
              <a:t>Dentro del objeto y funciones de esta la Administración Fiscal General del Estado de Coahuila no esta el de otorgar  concesiones conforme a lo establecido en el artículo 22 penúltimo y ultimo párrafo de la Ley Orgánica de la Administración Pública del Estado de Coahuila de Zaragoza, la Ley y Reglamento Interior de la Administración Fiscal General del Estado de Coahuila. </a:t>
            </a:r>
          </a:p>
          <a:p>
            <a:pPr algn="ctr"/>
            <a:endParaRPr lang="es-E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32 Rectángulo"/>
          <p:cNvSpPr/>
          <p:nvPr/>
        </p:nvSpPr>
        <p:spPr>
          <a:xfrm>
            <a:off x="880643" y="4405868"/>
            <a:ext cx="603836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200" dirty="0"/>
              <a:t>Encargado de generar la información: C.P. Luis </a:t>
            </a:r>
            <a:r>
              <a:rPr lang="es-MX" sz="1200" dirty="0" err="1"/>
              <a:t>Gurza</a:t>
            </a:r>
            <a:r>
              <a:rPr lang="es-MX" sz="1200" dirty="0"/>
              <a:t> </a:t>
            </a:r>
            <a:r>
              <a:rPr lang="es-MX" sz="1200" dirty="0" err="1"/>
              <a:t>Jaidar</a:t>
            </a:r>
            <a:r>
              <a:rPr lang="es-MX" sz="1200" dirty="0"/>
              <a:t> Administrador General de Recaudación de la Administración Fiscal General del Estado. </a:t>
            </a:r>
          </a:p>
          <a:p>
            <a:pPr algn="just"/>
            <a:r>
              <a:rPr lang="es-MX" sz="1200" dirty="0"/>
              <a:t>Encargado o responsable de publicar la información: Lic. María del Socorro Jasso Hernández. </a:t>
            </a:r>
          </a:p>
          <a:p>
            <a:pPr algn="just"/>
            <a:r>
              <a:rPr lang="es-MX" sz="1200" dirty="0"/>
              <a:t>Conforme a lo establecido en el artículo 41 de la Ley de Acceso a la Información Pública para el Estado de Coahuila de Zaragoza.</a:t>
            </a:r>
          </a:p>
        </p:txBody>
      </p:sp>
      <p:sp>
        <p:nvSpPr>
          <p:cNvPr id="2" name="1 Rectángulo"/>
          <p:cNvSpPr/>
          <p:nvPr/>
        </p:nvSpPr>
        <p:spPr>
          <a:xfrm>
            <a:off x="6228184" y="5674459"/>
            <a:ext cx="226857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100" dirty="0"/>
              <a:t>Fecha de Actualización. </a:t>
            </a:r>
            <a:r>
              <a:rPr lang="es-MX" sz="1100" smtClean="0"/>
              <a:t>31/12/2020 </a:t>
            </a:r>
            <a:endParaRPr lang="es-MX" sz="11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643" y="26007"/>
            <a:ext cx="2638425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0731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132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Luffi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AFG</cp:lastModifiedBy>
  <cp:revision>46</cp:revision>
  <dcterms:created xsi:type="dcterms:W3CDTF">2015-03-31T21:35:45Z</dcterms:created>
  <dcterms:modified xsi:type="dcterms:W3CDTF">2021-01-11T22:04:44Z</dcterms:modified>
</cp:coreProperties>
</file>